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gif" ContentType="image/gif"/>
  <Default Extension="mp4" ContentType="video/mp4"/>
  <Default Extension="rels" ContentType="application/vnd.openxmlformats-package.relationship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74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3" /><Relationship Type="http://schemas.openxmlformats.org/officeDocument/2006/relationships/tableStyles" Target="/ppt/tableStyles.xml" Id="rId7" /><Relationship Type="http://schemas.openxmlformats.org/officeDocument/2006/relationships/slide" Target="/ppt/slides/slide1.xml" Id="rId2" /><Relationship Type="http://schemas.openxmlformats.org/officeDocument/2006/relationships/slideMaster" Target="/ppt/slideMasters/slideMaster1.xml" Id="rId1" /><Relationship Type="http://schemas.openxmlformats.org/officeDocument/2006/relationships/theme" Target="/ppt/theme/theme1.xml" Id="rId6" /><Relationship Type="http://schemas.openxmlformats.org/officeDocument/2006/relationships/viewProps" Target="/ppt/viewProps.xml" Id="rId5" /><Relationship Type="http://schemas.openxmlformats.org/officeDocument/2006/relationships/presProps" Target="/ppt/presProps.xml" Id="rId4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188A9-DBBB-4D3C-95CA-5586F0EA3625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ED8B-BB6B-47C2-B728-0EE4B9E3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98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067404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3" /><Relationship Type="http://schemas.openxmlformats.org/officeDocument/2006/relationships/slideLayout" Target="/ppt/slideLayouts/slideLayout12.xml" Id="rId12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401CEF-AF93-4A5D-B44A-288A2DA2C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64236-1F60-479E-8B8C-FFCDF34A2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8AB56-9A60-4C9A-AB3C-A40381BCF0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0BFE2-73B7-496E-88C2-88496F328720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C88BC-71D5-4E63-837B-1C266EFC30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19387-65E9-4079-89DD-5CD28DF41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E1766-D198-42B3-9323-ED76E8A9D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7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2.png" Id="rId8" /><Relationship Type="http://schemas.openxmlformats.org/officeDocument/2006/relationships/image" Target="/ppt/media/image1.png" Id="rId7" /><Relationship Type="http://schemas.openxmlformats.org/officeDocument/2006/relationships/notesSlide" Target="/ppt/notesSlides/notesSlide1.xml" Id="rId6" /><Relationship Type="http://schemas.openxmlformats.org/officeDocument/2006/relationships/slideLayout" Target="/ppt/slideLayouts/slideLayout12.xml" Id="rId5" /><Relationship Type="http://schemas.openxmlformats.org/officeDocument/2006/relationships/image" Target="/ppt/media/image3.gif" Id="rId9" /><Relationship Type="http://schemas.microsoft.com/office/2007/relationships/media" Target="/ppt/media/media2.mp4" Id="rId3" /><Relationship Type="http://schemas.openxmlformats.org/officeDocument/2006/relationships/video" Target="/ppt/media/media1.mp4" Id="rId2" /><Relationship Type="http://schemas.microsoft.com/office/2007/relationships/media" Target="/ppt/media/media1.mp4" Id="rId1" /><Relationship Type="http://schemas.openxmlformats.org/officeDocument/2006/relationships/video" Target="/ppt/media/media2.mp4" Id="rId4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9"/>
          <p:cNvSpPr/>
          <p:nvPr/>
        </p:nvSpPr>
        <p:spPr>
          <a:xfrm>
            <a:off x="5091700" y="-1"/>
            <a:ext cx="6096000" cy="6858000"/>
          </a:xfrm>
          <a:prstGeom prst="parallelogram">
            <a:avLst>
              <a:gd name="adj" fmla="val 49883"/>
            </a:avLst>
          </a:prstGeom>
          <a:solidFill>
            <a:srgbClr val="254480">
              <a:alpha val="10000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9"/>
          <p:cNvSpPr/>
          <p:nvPr/>
        </p:nvSpPr>
        <p:spPr>
          <a:xfrm>
            <a:off x="5916800" y="0"/>
            <a:ext cx="6275200" cy="6858000"/>
          </a:xfrm>
          <a:prstGeom prst="parallelogram">
            <a:avLst>
              <a:gd name="adj" fmla="val 49883"/>
            </a:avLst>
          </a:prstGeom>
          <a:solidFill>
            <a:srgbClr val="254480">
              <a:alpha val="10000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9"/>
          <p:cNvSpPr txBox="1"/>
          <p:nvPr/>
        </p:nvSpPr>
        <p:spPr>
          <a:xfrm>
            <a:off x="351278" y="584019"/>
            <a:ext cx="6438359" cy="74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2667" dirty="0">
                <a:solidFill>
                  <a:srgbClr val="2E3A90"/>
                </a:solidFill>
                <a:latin typeface="Montserrat ExtraBold" panose="00000900000000000000" pitchFamily="50" charset="0"/>
                <a:ea typeface="Bebas Neue"/>
                <a:cs typeface="Bebas Neue"/>
                <a:sym typeface="Bebas Neue"/>
              </a:rPr>
              <a:t>AUTOCARUL PROPRIU, </a:t>
            </a:r>
          </a:p>
          <a:p>
            <a:pPr>
              <a:lnSpc>
                <a:spcPct val="80000"/>
              </a:lnSpc>
            </a:pPr>
            <a:r>
              <a:rPr lang="pt-BR" sz="2667" dirty="0">
                <a:solidFill>
                  <a:srgbClr val="2E3A90"/>
                </a:solidFill>
                <a:latin typeface="Montserrat ExtraBold" panose="00000900000000000000" pitchFamily="50" charset="0"/>
                <a:ea typeface="Bebas Neue"/>
                <a:cs typeface="Bebas Neue"/>
                <a:sym typeface="Bebas Neue"/>
              </a:rPr>
              <a:t>O INVESTIȚIE NECESARĂ</a:t>
            </a:r>
          </a:p>
        </p:txBody>
      </p:sp>
      <p:sp>
        <p:nvSpPr>
          <p:cNvPr id="361" name="Google Shape;361;p9"/>
          <p:cNvSpPr txBox="1"/>
          <p:nvPr/>
        </p:nvSpPr>
        <p:spPr>
          <a:xfrm>
            <a:off x="351278" y="1332901"/>
            <a:ext cx="6635463" cy="231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25"/>
            </a:pP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Fiecare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kilometru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parcurs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de HC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Dunărea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Brăila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spune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o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poveste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 O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poveste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despre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curaj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,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echipă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și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lupta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dusă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meci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de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meci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,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oraș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după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oraș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După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ani de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drumuri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lungi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și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obositoare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, am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făcut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primul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pas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spre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un vis: un autocar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propriu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, un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adevărat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„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acasă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” pe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roți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pentru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fetele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noastre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iulie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2024, am pus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temelia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acestui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vis,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achitând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un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avans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de 150.000 de euro.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Autocarul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, 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complet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echipat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,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personalizat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,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confortabil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nu 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doar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un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mijloc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de transport. E un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simbol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al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demnității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, al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unității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și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al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profesionalismului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  Ne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mai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despart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300.000 de euro de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finalul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acestui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drum, o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distanță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pe care o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putem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parcurge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doar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împreună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, cu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sprijinul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celor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care cred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povestea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noastră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Pentru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atunci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când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investești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drum,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investești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destinație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</a:t>
            </a:r>
            <a:b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</a:b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Și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destinația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noastră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este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marea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performanță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9"/>
          <p:cNvSpPr txBox="1"/>
          <p:nvPr/>
        </p:nvSpPr>
        <p:spPr>
          <a:xfrm>
            <a:off x="351281" y="3867920"/>
            <a:ext cx="6438356" cy="74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GB" sz="2667" dirty="0">
                <a:solidFill>
                  <a:srgbClr val="2E3A90"/>
                </a:solidFill>
                <a:latin typeface="Montserrat ExtraBold" panose="00000900000000000000" pitchFamily="50" charset="0"/>
                <a:ea typeface="Bebas Neue"/>
                <a:cs typeface="Bebas Neue"/>
                <a:sym typeface="Bebas Neue"/>
              </a:rPr>
              <a:t>PANOURI LED, LUMINA CARE LEAGĂ POVEȘTILE NOASTRE</a:t>
            </a:r>
          </a:p>
        </p:txBody>
      </p:sp>
      <p:sp>
        <p:nvSpPr>
          <p:cNvPr id="364" name="Google Shape;364;p9"/>
          <p:cNvSpPr txBox="1"/>
          <p:nvPr/>
        </p:nvSpPr>
        <p:spPr>
          <a:xfrm>
            <a:off x="351278" y="4616802"/>
            <a:ext cx="6537199" cy="252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825"/>
            </a:pP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fiecare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lumină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care se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aprinde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pe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marginea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terenului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e o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promisiune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Promisiunea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suntem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mai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mult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decât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o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echipă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fiecare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pas pe care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îl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facem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înainte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este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sprijinit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de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cei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care cred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noi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Panourile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LED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montate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jurul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sălii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nu sunt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doar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tehnologie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sunt o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scenă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pentru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partenerii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noștri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 Logo-urile lor nu sunt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doar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sigle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, ci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povești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de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încredere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, de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loialitate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, de drum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parcurs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împreună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Fiecare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secundă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de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vizibilitate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înseamnă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recunoaștere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Fiecare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cadru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surprins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timpul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meciurilor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reprezintă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o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dovadă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suntem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uniți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sub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aceleași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culori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825"/>
            </a:pP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lumina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acestor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panouri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bat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inimile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tuturor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celor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care ne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susțin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 Ele nu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doar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luminează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sala,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ele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spun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lumii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întregi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suntem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aici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.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Și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că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împreună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,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strălucim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mai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  <a:cs typeface="Roboto"/>
                <a:sym typeface="Roboto"/>
              </a:rPr>
              <a:t> tare.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ea typeface="Roboto"/>
              <a:cs typeface="Roboto"/>
              <a:sym typeface="Roboto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sz="1200" dirty="0">
              <a:solidFill>
                <a:schemeClr val="tx1">
                  <a:lumMod val="75000"/>
                  <a:lumOff val="25000"/>
                </a:schemeClr>
              </a:solidFill>
              <a:ea typeface="Roboto"/>
              <a:cs typeface="Roboto"/>
              <a:sym typeface="Roboto"/>
            </a:endParaRPr>
          </a:p>
        </p:txBody>
      </p:sp>
      <p:pic>
        <p:nvPicPr>
          <p:cNvPr id="2" name="Comp 1">
            <a:hlinkClick r:id="" action="ppaction://media"/>
            <a:extLst>
              <a:ext uri="{FF2B5EF4-FFF2-40B4-BE49-F238E27FC236}">
                <a16:creationId xmlns:a16="http://schemas.microsoft.com/office/drawing/2014/main" id="{A3FF956C-E708-8B88-BB72-050031D07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31220" y="821930"/>
            <a:ext cx="4483081" cy="2521733"/>
          </a:xfrm>
          <a:prstGeom prst="rect">
            <a:avLst/>
          </a:prstGeom>
        </p:spPr>
      </p:pic>
      <p:pic>
        <p:nvPicPr>
          <p:cNvPr id="3" name="DJI_20250226_185757_745_null_video">
            <a:hlinkClick r:id="" action="ppaction://media"/>
            <a:extLst>
              <a:ext uri="{FF2B5EF4-FFF2-40B4-BE49-F238E27FC236}">
                <a16:creationId xmlns:a16="http://schemas.microsoft.com/office/drawing/2014/main" id="{71260BDE-6F8B-6BCD-46A2-6172D2B80F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149" t="-1" r="6234" b="1362"/>
          <a:stretch>
            <a:fillRect/>
          </a:stretch>
        </p:blipFill>
        <p:spPr>
          <a:xfrm>
            <a:off x="7031220" y="3876213"/>
            <a:ext cx="4500633" cy="26594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D01D99-2D27-6AD7-B761-AABD007F9B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1219" y="389040"/>
            <a:ext cx="389957" cy="389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A449C7-58A0-B433-184F-F220459AC1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1219" y="3475526"/>
            <a:ext cx="389957" cy="389957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956056B3-2E65-8AA0-D7F2-F9B6CA0E0BEA}"/>
              </a:ext>
            </a:extLst>
          </p:cNvPr>
          <p:cNvSpPr/>
          <p:nvPr/>
        </p:nvSpPr>
        <p:spPr>
          <a:xfrm rot="5400000">
            <a:off x="11684682" y="3162539"/>
            <a:ext cx="364124" cy="168799"/>
          </a:xfrm>
          <a:prstGeom prst="triangle">
            <a:avLst/>
          </a:prstGeom>
          <a:solidFill>
            <a:srgbClr val="2E3A90"/>
          </a:solidFill>
          <a:ln>
            <a:solidFill>
              <a:srgbClr val="2E3A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52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34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302</Words>
  <Application>Microsoft Office PowerPoint</Application>
  <PresentationFormat>Widescreen</PresentationFormat>
  <Paragraphs>6</Paragraphs>
  <Slides>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Montserrat ExtraBold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E-ProDesign</dc:creator>
  <cp:lastModifiedBy>E-ProDesign</cp:lastModifiedBy>
  <cp:revision>1</cp:revision>
  <dcterms:created xsi:type="dcterms:W3CDTF">2025-11-04T07:37:54Z</dcterms:created>
  <dcterms:modified xsi:type="dcterms:W3CDTF">2025-11-04T07:41:49Z</dcterms:modified>
</cp:coreProperties>
</file>